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5" r:id="rId4"/>
    <p:sldId id="266" r:id="rId5"/>
    <p:sldId id="267" r:id="rId6"/>
    <p:sldId id="268" r:id="rId7"/>
    <p:sldId id="269" r:id="rId8"/>
    <p:sldId id="271" r:id="rId9"/>
    <p:sldId id="272" r:id="rId10"/>
    <p:sldId id="270" r:id="rId11"/>
    <p:sldId id="273" r:id="rId12"/>
    <p:sldId id="282" r:id="rId13"/>
    <p:sldId id="281" r:id="rId14"/>
    <p:sldId id="283" r:id="rId15"/>
    <p:sldId id="276" r:id="rId16"/>
    <p:sldId id="280" r:id="rId17"/>
    <p:sldId id="278" r:id="rId18"/>
    <p:sldId id="279" r:id="rId19"/>
    <p:sldId id="277" r:id="rId20"/>
    <p:sldId id="274" r:id="rId21"/>
    <p:sldId id="264" r:id="rId2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09" autoAdjust="0"/>
    <p:restoredTop sz="94660"/>
  </p:normalViewPr>
  <p:slideViewPr>
    <p:cSldViewPr>
      <p:cViewPr varScale="1">
        <p:scale>
          <a:sx n="42" d="100"/>
          <a:sy n="42" d="100"/>
        </p:scale>
        <p:origin x="134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031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920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39526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8016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963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66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3233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424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327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4298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6383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E705F-4DA7-41AD-8CB0-78882B415E11}" type="datetimeFigureOut">
              <a:rPr lang="es-MX" smtClean="0"/>
              <a:t>09/04/2017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8D745-2026-4BCF-8804-D2E142D2C47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0590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9.xml"/><Relationship Id="rId7" Type="http://schemas.openxmlformats.org/officeDocument/2006/relationships/slide" Target="slide14.xml"/><Relationship Id="rId12" Type="http://schemas.microsoft.com/office/2007/relationships/hdphoto" Target="../media/hdphoto1.wdp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slide" Target="slide20.xml"/><Relationship Id="rId10" Type="http://schemas.openxmlformats.org/officeDocument/2006/relationships/image" Target="../media/image8.jpg"/><Relationship Id="rId4" Type="http://schemas.openxmlformats.org/officeDocument/2006/relationships/slide" Target="slide21.xml"/><Relationship Id="rId9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0.xml"/><Relationship Id="rId7" Type="http://schemas.openxmlformats.org/officeDocument/2006/relationships/image" Target="../media/image20.jpeg"/><Relationship Id="rId12" Type="http://schemas.openxmlformats.org/officeDocument/2006/relationships/slide" Target="slide2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12.xml"/><Relationship Id="rId5" Type="http://schemas.openxmlformats.org/officeDocument/2006/relationships/slide" Target="slide14.xm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slide" Target="slide21.xml"/><Relationship Id="rId3" Type="http://schemas.openxmlformats.org/officeDocument/2006/relationships/slide" Target="slide13.xml"/><Relationship Id="rId7" Type="http://schemas.openxmlformats.org/officeDocument/2006/relationships/slide" Target="slide14.xml"/><Relationship Id="rId12" Type="http://schemas.openxmlformats.org/officeDocument/2006/relationships/image" Target="../media/image9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slide" Target="slide3.xml"/><Relationship Id="rId5" Type="http://schemas.openxmlformats.org/officeDocument/2006/relationships/slide" Target="slide20.xml"/><Relationship Id="rId10" Type="http://schemas.microsoft.com/office/2007/relationships/hdphoto" Target="../media/hdphoto2.wdp"/><Relationship Id="rId4" Type="http://schemas.openxmlformats.org/officeDocument/2006/relationships/slide" Target="slide11.xml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" Target="slide12.xml"/><Relationship Id="rId7" Type="http://schemas.openxmlformats.org/officeDocument/2006/relationships/slide" Target="slide14.xml"/><Relationship Id="rId12" Type="http://schemas.openxmlformats.org/officeDocument/2006/relationships/image" Target="../media/image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slide" Target="slide3.xml"/><Relationship Id="rId5" Type="http://schemas.openxmlformats.org/officeDocument/2006/relationships/slide" Target="slide20.xml"/><Relationship Id="rId10" Type="http://schemas.microsoft.com/office/2007/relationships/hdphoto" Target="../media/hdphoto2.wdp"/><Relationship Id="rId4" Type="http://schemas.openxmlformats.org/officeDocument/2006/relationships/slide" Target="slide21.xml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20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slide" Target="slide15.xml"/><Relationship Id="rId5" Type="http://schemas.openxmlformats.org/officeDocument/2006/relationships/image" Target="../media/image24.jpeg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slide" Target="slid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9.jpg"/><Relationship Id="rId3" Type="http://schemas.openxmlformats.org/officeDocument/2006/relationships/slide" Target="slide16.xml"/><Relationship Id="rId7" Type="http://schemas.openxmlformats.org/officeDocument/2006/relationships/image" Target="../media/image6.jpg"/><Relationship Id="rId12" Type="http://schemas.openxmlformats.org/officeDocument/2006/relationships/slide" Target="slide3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14.xml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9.jpg"/><Relationship Id="rId3" Type="http://schemas.openxmlformats.org/officeDocument/2006/relationships/slide" Target="slide17.xml"/><Relationship Id="rId7" Type="http://schemas.openxmlformats.org/officeDocument/2006/relationships/image" Target="../media/image6.jpg"/><Relationship Id="rId12" Type="http://schemas.openxmlformats.org/officeDocument/2006/relationships/slide" Target="slide3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15.xml"/><Relationship Id="rId9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9.jpg"/><Relationship Id="rId3" Type="http://schemas.openxmlformats.org/officeDocument/2006/relationships/slide" Target="slide18.xml"/><Relationship Id="rId7" Type="http://schemas.openxmlformats.org/officeDocument/2006/relationships/image" Target="../media/image6.jpg"/><Relationship Id="rId12" Type="http://schemas.openxmlformats.org/officeDocument/2006/relationships/slide" Target="slide3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16.xml"/><Relationship Id="rId9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9.jpg"/><Relationship Id="rId3" Type="http://schemas.openxmlformats.org/officeDocument/2006/relationships/slide" Target="slide19.xml"/><Relationship Id="rId7" Type="http://schemas.openxmlformats.org/officeDocument/2006/relationships/image" Target="../media/image6.jpg"/><Relationship Id="rId12" Type="http://schemas.openxmlformats.org/officeDocument/2006/relationships/slide" Target="slide3.xml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17.xml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" Target="slide18.xml"/><Relationship Id="rId7" Type="http://schemas.openxmlformats.org/officeDocument/2006/relationships/image" Target="../media/image24.jpeg"/><Relationship Id="rId12" Type="http://schemas.openxmlformats.org/officeDocument/2006/relationships/image" Target="../media/image9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11" Type="http://schemas.openxmlformats.org/officeDocument/2006/relationships/slide" Target="slide3.xml"/><Relationship Id="rId5" Type="http://schemas.openxmlformats.org/officeDocument/2006/relationships/slide" Target="slide20.xml"/><Relationship Id="rId10" Type="http://schemas.openxmlformats.org/officeDocument/2006/relationships/image" Target="../media/image8.jpg"/><Relationship Id="rId4" Type="http://schemas.openxmlformats.org/officeDocument/2006/relationships/slide" Target="slide21.xml"/><Relationship Id="rId9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slide" Target="slide20.xml"/><Relationship Id="rId7" Type="http://schemas.openxmlformats.org/officeDocument/2006/relationships/slide" Target="slide1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slide" Target="slide14.xml"/><Relationship Id="rId10" Type="http://schemas.openxmlformats.org/officeDocument/2006/relationships/image" Target="../media/image9.jpg"/><Relationship Id="rId4" Type="http://schemas.openxmlformats.org/officeDocument/2006/relationships/image" Target="../media/image6.jpg"/><Relationship Id="rId9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1.jpeg"/><Relationship Id="rId7" Type="http://schemas.openxmlformats.org/officeDocument/2006/relationships/slide" Target="slide11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11" Type="http://schemas.openxmlformats.org/officeDocument/2006/relationships/slide" Target="slide21.xml"/><Relationship Id="rId5" Type="http://schemas.openxmlformats.org/officeDocument/2006/relationships/slide" Target="slide14.xml"/><Relationship Id="rId10" Type="http://schemas.openxmlformats.org/officeDocument/2006/relationships/image" Target="../media/image9.jpg"/><Relationship Id="rId4" Type="http://schemas.microsoft.com/office/2007/relationships/hdphoto" Target="../media/hdphoto4.wdp"/><Relationship Id="rId9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33.jpe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slide" Target="slide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image" Target="../media/image32.jpeg"/><Relationship Id="rId10" Type="http://schemas.openxmlformats.org/officeDocument/2006/relationships/slide" Target="slide11.xml"/><Relationship Id="rId4" Type="http://schemas.openxmlformats.org/officeDocument/2006/relationships/image" Target="../media/image3.jpe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image" Target="../media/image7.jpg"/><Relationship Id="rId12" Type="http://schemas.openxmlformats.org/officeDocument/2006/relationships/slide" Target="slide2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microsoft.com/office/2007/relationships/hdphoto" Target="../media/hdphoto1.wdp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slide" Target="slide20.xml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1.wdp"/><Relationship Id="rId3" Type="http://schemas.openxmlformats.org/officeDocument/2006/relationships/slide" Target="slide5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3.xml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1.wdp"/><Relationship Id="rId3" Type="http://schemas.openxmlformats.org/officeDocument/2006/relationships/slide" Target="slide6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1.wdp"/><Relationship Id="rId3" Type="http://schemas.openxmlformats.org/officeDocument/2006/relationships/slide" Target="slide7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1.wdp"/><Relationship Id="rId3" Type="http://schemas.openxmlformats.org/officeDocument/2006/relationships/slide" Target="slide8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6.xm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1.wdp"/><Relationship Id="rId3" Type="http://schemas.openxmlformats.org/officeDocument/2006/relationships/slide" Target="slide9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7.xml"/><Relationship Id="rId9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microsoft.com/office/2007/relationships/hdphoto" Target="../media/hdphoto1.wdp"/><Relationship Id="rId3" Type="http://schemas.openxmlformats.org/officeDocument/2006/relationships/slide" Target="slide10.xml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8.jpg"/><Relationship Id="rId5" Type="http://schemas.openxmlformats.org/officeDocument/2006/relationships/slide" Target="slide21.xml"/><Relationship Id="rId10" Type="http://schemas.openxmlformats.org/officeDocument/2006/relationships/slide" Target="slide11.xml"/><Relationship Id="rId4" Type="http://schemas.openxmlformats.org/officeDocument/2006/relationships/slide" Target="slide8.xm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9289032" cy="122413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76464" cy="67983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49" y="4077073"/>
            <a:ext cx="4228390" cy="1407212"/>
          </a:xfrm>
          <a:prstGeom prst="rect">
            <a:avLst/>
          </a:prstGeom>
        </p:spPr>
      </p:pic>
      <p:sp>
        <p:nvSpPr>
          <p:cNvPr id="11" name="10 CuadroTexto">
            <a:hlinkClick r:id="rId6" action="ppaction://hlinksldjump"/>
          </p:cNvPr>
          <p:cNvSpPr txBox="1"/>
          <p:nvPr/>
        </p:nvSpPr>
        <p:spPr>
          <a:xfrm>
            <a:off x="6156176" y="5307999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rgbClr val="FF0000"/>
                </a:solidFill>
              </a:rPr>
              <a:t>Entrar</a:t>
            </a:r>
            <a:endParaRPr lang="es-MX" sz="1600" b="1" spc="300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 rot="17415096">
            <a:off x="784397" y="2772742"/>
            <a:ext cx="24721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Desde el Extranjero_  (52) 55 – 6366 - 5110 </a:t>
            </a:r>
          </a:p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Desde Larga Distancia_  (01) 55 - </a:t>
            </a:r>
            <a:r>
              <a:rPr lang="es-MX" sz="1000" spc="-10" dirty="0">
                <a:solidFill>
                  <a:schemeClr val="bg1"/>
                </a:solidFill>
              </a:rPr>
              <a:t>6366 - 5110</a:t>
            </a:r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Desde la Ciudad de México_ </a:t>
            </a:r>
            <a:r>
              <a:rPr lang="es-MX" sz="1000" spc="-10" dirty="0">
                <a:solidFill>
                  <a:schemeClr val="bg1"/>
                </a:solidFill>
              </a:rPr>
              <a:t>6366 - 5110</a:t>
            </a:r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endParaRPr lang="es-MX" sz="10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000" spc="-10" dirty="0" smtClean="0">
                <a:solidFill>
                  <a:schemeClr val="bg1"/>
                </a:solidFill>
              </a:rPr>
              <a:t>E-mail_  losung_soluciones@hotmail.com</a:t>
            </a:r>
            <a:endParaRPr lang="es-MX" sz="1000" spc="-1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91680" y="1249015"/>
            <a:ext cx="399224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spc="300" dirty="0" smtClean="0">
                <a:solidFill>
                  <a:schemeClr val="bg1"/>
                </a:solidFill>
              </a:rPr>
              <a:t>www.losungsoluciones.wix.com/com</a:t>
            </a:r>
            <a:endParaRPr lang="es-MX" sz="13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94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38287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3" name="2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5" name="4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  <p:sp>
        <p:nvSpPr>
          <p:cNvPr id="6" name="5 CuadroTexto">
            <a:hlinkClick r:id="rId11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12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6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pic>
        <p:nvPicPr>
          <p:cNvPr id="4" name="3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5" name="4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7" name="6 Imagen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  <p:sp>
        <p:nvSpPr>
          <p:cNvPr id="8" name="7 CuadroTexto">
            <a:hlinkClick r:id="rId13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140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>
            <a:hlinkClick r:id="rId3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52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4" name="3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5" name="4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  <p:sp>
        <p:nvSpPr>
          <p:cNvPr id="6" name="5 CuadroTexto">
            <a:hlinkClick r:id="rId11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12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1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5303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2595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181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7" name="6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2410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>
            <a:hlinkClick r:id="rId3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4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530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838866"/>
            <a:ext cx="2304256" cy="438552"/>
          </a:xfrm>
          <a:prstGeom prst="rect">
            <a:avLst/>
          </a:prstGeom>
        </p:spPr>
      </p:pic>
      <p:pic>
        <p:nvPicPr>
          <p:cNvPr id="11" name="10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400314"/>
            <a:ext cx="2304256" cy="438552"/>
          </a:xfrm>
          <a:prstGeom prst="rect">
            <a:avLst/>
          </a:prstGeom>
        </p:spPr>
      </p:pic>
      <p:pic>
        <p:nvPicPr>
          <p:cNvPr id="12" name="11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961762"/>
            <a:ext cx="2304256" cy="438552"/>
          </a:xfrm>
          <a:prstGeom prst="rect">
            <a:avLst/>
          </a:prstGeom>
        </p:spPr>
      </p:pic>
      <p:pic>
        <p:nvPicPr>
          <p:cNvPr id="13" name="12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523210"/>
            <a:ext cx="2304256" cy="43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0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3" name="2 Imagen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4" name="3 Imagen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5" name="4 Imagen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</p:spPr>
      </p:pic>
      <p:sp>
        <p:nvSpPr>
          <p:cNvPr id="6" name="5 CuadroTexto">
            <a:hlinkClick r:id="rId11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22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412776"/>
            <a:ext cx="9289032" cy="1224136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176464" cy="67983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91680" y="1249015"/>
            <a:ext cx="303903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300" b="1" spc="300" dirty="0" smtClean="0">
                <a:solidFill>
                  <a:schemeClr val="bg1"/>
                </a:solidFill>
              </a:rPr>
              <a:t>www.losungsoluciones.com</a:t>
            </a:r>
            <a:endParaRPr lang="es-MX" sz="1300" b="1" spc="300" dirty="0">
              <a:solidFill>
                <a:schemeClr val="bg1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0570">
            <a:off x="259605" y="3143358"/>
            <a:ext cx="3076262" cy="1023783"/>
          </a:xfrm>
          <a:prstGeom prst="rect">
            <a:avLst/>
          </a:prstGeom>
        </p:spPr>
      </p:pic>
      <p:pic>
        <p:nvPicPr>
          <p:cNvPr id="21" name="20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22" name="21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23" name="22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24" name="23 Imagen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4067944" y="3356992"/>
            <a:ext cx="47525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spc="-10" dirty="0" smtClean="0">
                <a:solidFill>
                  <a:schemeClr val="bg1"/>
                </a:solidFill>
              </a:rPr>
              <a:t>MÉXICO, D.F.</a:t>
            </a:r>
            <a:endParaRPr lang="es-MX" sz="16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Desde el Extranjero_  </a:t>
            </a:r>
            <a:r>
              <a:rPr lang="es-MX" sz="1600" b="1" spc="-10" dirty="0" smtClean="0">
                <a:solidFill>
                  <a:schemeClr val="bg1"/>
                </a:solidFill>
              </a:rPr>
              <a:t>(52) 55 - 6366 - 5110  </a:t>
            </a: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Desde Larga Distancia_  </a:t>
            </a:r>
            <a:r>
              <a:rPr lang="es-MX" sz="1600" b="1" spc="-10" dirty="0" smtClean="0">
                <a:solidFill>
                  <a:schemeClr val="bg1"/>
                </a:solidFill>
              </a:rPr>
              <a:t>(01) 55 - </a:t>
            </a:r>
            <a:r>
              <a:rPr lang="es-MX" sz="1600" b="1" spc="-10" dirty="0">
                <a:solidFill>
                  <a:schemeClr val="bg1"/>
                </a:solidFill>
              </a:rPr>
              <a:t>6366 - 5110 </a:t>
            </a:r>
            <a:endParaRPr lang="es-MX" sz="14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Desde la Ciudad de México_ </a:t>
            </a:r>
            <a:r>
              <a:rPr lang="es-MX" sz="1400" b="1" spc="-10" dirty="0">
                <a:solidFill>
                  <a:schemeClr val="bg1"/>
                </a:solidFill>
              </a:rPr>
              <a:t>6366 - 5110 </a:t>
            </a:r>
            <a:endParaRPr lang="es-MX" sz="1400" b="1" spc="-10" dirty="0" smtClean="0">
              <a:solidFill>
                <a:schemeClr val="bg1"/>
              </a:solidFill>
            </a:endParaRPr>
          </a:p>
          <a:p>
            <a:pPr algn="ctr"/>
            <a:endParaRPr lang="es-MX" sz="1400" b="1" spc="-10" dirty="0">
              <a:solidFill>
                <a:schemeClr val="bg1"/>
              </a:solidFill>
            </a:endParaRPr>
          </a:p>
          <a:p>
            <a:pPr algn="ctr"/>
            <a:r>
              <a:rPr lang="es-MX" sz="1600" b="1" spc="-10" dirty="0" smtClean="0">
                <a:solidFill>
                  <a:schemeClr val="bg1"/>
                </a:solidFill>
              </a:rPr>
              <a:t>San Francisco del Rincón, León, </a:t>
            </a:r>
            <a:r>
              <a:rPr lang="es-MX" sz="1600" b="1" spc="-10" dirty="0" err="1" smtClean="0">
                <a:solidFill>
                  <a:schemeClr val="bg1"/>
                </a:solidFill>
              </a:rPr>
              <a:t>Gto</a:t>
            </a:r>
            <a:r>
              <a:rPr lang="es-MX" sz="1600" b="1" spc="-10" dirty="0" smtClean="0">
                <a:solidFill>
                  <a:schemeClr val="bg1"/>
                </a:solidFill>
              </a:rPr>
              <a:t>.</a:t>
            </a:r>
            <a:endParaRPr lang="es-MX" sz="1600" spc="-10" dirty="0">
              <a:solidFill>
                <a:schemeClr val="bg1"/>
              </a:solidFill>
            </a:endParaRPr>
          </a:p>
          <a:p>
            <a:pPr algn="ctr"/>
            <a:r>
              <a:rPr lang="es-MX" sz="1400" spc="-10" dirty="0">
                <a:solidFill>
                  <a:schemeClr val="bg1"/>
                </a:solidFill>
              </a:rPr>
              <a:t>Desde Larga Distancia_  </a:t>
            </a:r>
            <a:r>
              <a:rPr lang="es-MX" sz="1400" b="1" dirty="0" smtClean="0">
                <a:solidFill>
                  <a:schemeClr val="bg1"/>
                </a:solidFill>
              </a:rPr>
              <a:t>(01) 476 -7 - 576 - 056</a:t>
            </a:r>
            <a:r>
              <a:rPr lang="es-MX" sz="1400" b="1" spc="-10" dirty="0" smtClean="0">
                <a:solidFill>
                  <a:schemeClr val="bg1"/>
                </a:solidFill>
              </a:rPr>
              <a:t> </a:t>
            </a:r>
            <a:endParaRPr lang="es-MX" sz="1400" b="1" spc="-10" dirty="0">
              <a:solidFill>
                <a:schemeClr val="bg1"/>
              </a:solidFill>
            </a:endParaRPr>
          </a:p>
          <a:p>
            <a:pPr algn="ctr"/>
            <a:r>
              <a:rPr lang="es-MX" sz="1400" spc="-10" dirty="0">
                <a:solidFill>
                  <a:schemeClr val="bg1"/>
                </a:solidFill>
              </a:rPr>
              <a:t>Desde la Ciudad de México_ </a:t>
            </a:r>
            <a:r>
              <a:rPr lang="es-MX" sz="1400" b="1" spc="-10" dirty="0">
                <a:solidFill>
                  <a:schemeClr val="bg1"/>
                </a:solidFill>
              </a:rPr>
              <a:t>6366 - 5110 </a:t>
            </a:r>
          </a:p>
          <a:p>
            <a:pPr algn="ctr"/>
            <a:endParaRPr lang="es-MX" sz="1400" spc="-10" dirty="0" smtClean="0">
              <a:solidFill>
                <a:schemeClr val="bg1"/>
              </a:solidFill>
            </a:endParaRPr>
          </a:p>
          <a:p>
            <a:pPr algn="ctr"/>
            <a:endParaRPr lang="es-MX" sz="1400" spc="-10" dirty="0" smtClean="0">
              <a:solidFill>
                <a:schemeClr val="bg1"/>
              </a:solidFill>
            </a:endParaRPr>
          </a:p>
          <a:p>
            <a:pPr algn="ctr"/>
            <a:r>
              <a:rPr lang="es-MX" sz="1400" spc="-10" dirty="0" smtClean="0">
                <a:solidFill>
                  <a:schemeClr val="bg1"/>
                </a:solidFill>
              </a:rPr>
              <a:t>E-mail_  </a:t>
            </a:r>
            <a:r>
              <a:rPr lang="es-MX" sz="1600" b="1" spc="-10" dirty="0">
                <a:solidFill>
                  <a:schemeClr val="bg1"/>
                </a:solidFill>
              </a:rPr>
              <a:t>losung_soluciones@hotmail.com</a:t>
            </a:r>
            <a:endParaRPr lang="es-MX" sz="1600" b="1" spc="-10" dirty="0"/>
          </a:p>
          <a:p>
            <a:pPr algn="ctr"/>
            <a:r>
              <a:rPr lang="es-MX" sz="1400" spc="-10" dirty="0" err="1" smtClean="0">
                <a:solidFill>
                  <a:schemeClr val="bg1"/>
                </a:solidFill>
              </a:rPr>
              <a:t>facebook</a:t>
            </a:r>
            <a:r>
              <a:rPr lang="es-MX" sz="1400" spc="-10" dirty="0">
                <a:solidFill>
                  <a:schemeClr val="bg1"/>
                </a:solidFill>
              </a:rPr>
              <a:t>_  </a:t>
            </a:r>
            <a:r>
              <a:rPr lang="es-MX" sz="1600" b="1" spc="-10" dirty="0" err="1">
                <a:solidFill>
                  <a:schemeClr val="bg1"/>
                </a:solidFill>
              </a:rPr>
              <a:t>Lösung</a:t>
            </a:r>
            <a:r>
              <a:rPr lang="es-MX" sz="1600" b="1" spc="-10" dirty="0">
                <a:solidFill>
                  <a:schemeClr val="bg1"/>
                </a:solidFill>
              </a:rPr>
              <a:t> Soluciones en Nuevas Tecnologías</a:t>
            </a:r>
            <a:endParaRPr lang="es-MX" sz="1600" b="1" spc="-10" dirty="0"/>
          </a:p>
        </p:txBody>
      </p:sp>
    </p:spTree>
    <p:extLst>
      <p:ext uri="{BB962C8B-B14F-4D97-AF65-F5344CB8AC3E}">
        <p14:creationId xmlns:p14="http://schemas.microsoft.com/office/powerpoint/2010/main" val="21659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pic>
        <p:nvPicPr>
          <p:cNvPr id="4" name="3 Imagen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5" name="4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6" name="5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>
            <a:hlinkClick r:id="rId12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575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9" name="8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10" name="9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2" name="11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644791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50956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4271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35935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8622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3" action="ppaction://hlinksldjump"/>
          </p:cNvPr>
          <p:cNvSpPr txBox="1"/>
          <p:nvPr/>
        </p:nvSpPr>
        <p:spPr>
          <a:xfrm>
            <a:off x="4572000" y="1844824"/>
            <a:ext cx="11773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Siguiente&gt;&gt;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3" name="2 CuadroTexto">
            <a:hlinkClick r:id="rId4" action="ppaction://hlinksldjump"/>
          </p:cNvPr>
          <p:cNvSpPr txBox="1"/>
          <p:nvPr/>
        </p:nvSpPr>
        <p:spPr>
          <a:xfrm>
            <a:off x="4572000" y="1556792"/>
            <a:ext cx="877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smtClean="0">
                <a:solidFill>
                  <a:srgbClr val="FFC000"/>
                </a:solidFill>
              </a:rPr>
              <a:t>Atrás &lt;&lt;</a:t>
            </a:r>
            <a:endParaRPr lang="es-MX" sz="1600" dirty="0">
              <a:solidFill>
                <a:srgbClr val="FFC000"/>
              </a:solidFill>
            </a:endParaRPr>
          </a:p>
        </p:txBody>
      </p:sp>
      <p:sp>
        <p:nvSpPr>
          <p:cNvPr id="8" name="7 CuadroTexto">
            <a:hlinkClick r:id="rId5" action="ppaction://hlinksldjump"/>
          </p:cNvPr>
          <p:cNvSpPr txBox="1"/>
          <p:nvPr/>
        </p:nvSpPr>
        <p:spPr>
          <a:xfrm>
            <a:off x="35496" y="1866310"/>
            <a:ext cx="12559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spc="300" dirty="0" smtClean="0">
                <a:solidFill>
                  <a:schemeClr val="bg1"/>
                </a:solidFill>
              </a:rPr>
              <a:t>Contacto</a:t>
            </a:r>
            <a:endParaRPr lang="es-MX" sz="1600" b="1" spc="300" dirty="0">
              <a:solidFill>
                <a:schemeClr val="bg1"/>
              </a:solidFill>
            </a:endParaRPr>
          </a:p>
        </p:txBody>
      </p:sp>
      <p:pic>
        <p:nvPicPr>
          <p:cNvPr id="9" name="8 Imagen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52736"/>
            <a:ext cx="1584176" cy="301505"/>
          </a:xfrm>
          <a:prstGeom prst="rect">
            <a:avLst/>
          </a:prstGeom>
        </p:spPr>
      </p:pic>
      <p:pic>
        <p:nvPicPr>
          <p:cNvPr id="10" name="9 Imagen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92696"/>
            <a:ext cx="1584176" cy="301505"/>
          </a:xfrm>
          <a:prstGeom prst="rect">
            <a:avLst/>
          </a:prstGeom>
        </p:spPr>
      </p:pic>
      <p:pic>
        <p:nvPicPr>
          <p:cNvPr id="11" name="10 Imagen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1584176" cy="301505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1584176" cy="3015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788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192</Words>
  <Application>Microsoft Office PowerPoint</Application>
  <PresentationFormat>Presentación en pantalla (4:3)</PresentationFormat>
  <Paragraphs>67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4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Fabiola UpKeep</dc:creator>
  <cp:lastModifiedBy>Compras y Facturas Lösung</cp:lastModifiedBy>
  <cp:revision>32</cp:revision>
  <dcterms:created xsi:type="dcterms:W3CDTF">2012-02-08T14:01:31Z</dcterms:created>
  <dcterms:modified xsi:type="dcterms:W3CDTF">2017-04-09T05:28:40Z</dcterms:modified>
</cp:coreProperties>
</file>