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58" r:id="rId4"/>
    <p:sldId id="257" r:id="rId5"/>
    <p:sldId id="259" r:id="rId6"/>
    <p:sldId id="262" r:id="rId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7" autoAdjust="0"/>
    <p:restoredTop sz="94671" autoAdjust="0"/>
  </p:normalViewPr>
  <p:slideViewPr>
    <p:cSldViewPr snapToGrid="0" snapToObjects="1">
      <p:cViewPr varScale="1">
        <p:scale>
          <a:sx n="42" d="100"/>
          <a:sy n="42" d="100"/>
        </p:scale>
        <p:origin x="16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25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89CEF-F475-EB4F-AFF6-AC408BF9D456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2B81B-238C-B645-9EB5-D4B9EADC8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21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2B81B-238C-B645-9EB5-D4B9EADC866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5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6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2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0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3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08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6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1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4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31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0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01FFC-BDAE-D34E-A925-7D5C6E53BD38}" type="datetimeFigureOut">
              <a:rPr lang="es-ES" smtClean="0"/>
              <a:t>09/04/2017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678B-D725-594C-B70E-A1D18E50C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0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 Lago de los Cisnes - Chaikovsk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87.01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243" y="188260"/>
            <a:ext cx="609600" cy="609600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17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ippl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of_texto_etique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90" y="-4270"/>
            <a:ext cx="1407418" cy="604194"/>
          </a:xfrm>
          <a:prstGeom prst="rect">
            <a:avLst/>
          </a:prstGeom>
        </p:spPr>
      </p:pic>
      <p:pic>
        <p:nvPicPr>
          <p:cNvPr id="8" name="Imagen 7" descr="sofi_texto_confirm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728">
            <a:off x="2027222" y="5214687"/>
            <a:ext cx="3176819" cy="444920"/>
          </a:xfrm>
          <a:prstGeom prst="rect">
            <a:avLst/>
          </a:prstGeom>
        </p:spPr>
      </p:pic>
      <p:pic>
        <p:nvPicPr>
          <p:cNvPr id="3" name="Imagen 2" descr="sofi_boleto_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013">
            <a:off x="3892251" y="617670"/>
            <a:ext cx="4361843" cy="2175931"/>
          </a:xfrm>
          <a:prstGeom prst="rect">
            <a:avLst/>
          </a:prstGeom>
        </p:spPr>
      </p:pic>
      <p:pic>
        <p:nvPicPr>
          <p:cNvPr id="2" name="Imagen 1" descr="sofi_texto_te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8" y="6200638"/>
            <a:ext cx="3291674" cy="633358"/>
          </a:xfrm>
          <a:prstGeom prst="rect">
            <a:avLst/>
          </a:prstGeom>
        </p:spPr>
      </p:pic>
      <p:pic>
        <p:nvPicPr>
          <p:cNvPr id="5" name="Imagen 4" descr="sofi_boleto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811">
            <a:off x="3891574" y="1106662"/>
            <a:ext cx="4297501" cy="21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0"/>
    </mc:Choice>
    <mc:Fallback xmlns="">
      <p:transition xmlns:p14="http://schemas.microsoft.com/office/powerpoint/2010/main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etrero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3" y="0"/>
            <a:ext cx="5200344" cy="6858000"/>
          </a:xfrm>
          <a:prstGeom prst="rect">
            <a:avLst/>
          </a:prstGeom>
        </p:spPr>
      </p:pic>
      <p:pic>
        <p:nvPicPr>
          <p:cNvPr id="2" name="Imagen 1" descr="letrero_texto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01" y="2283460"/>
            <a:ext cx="3129091" cy="3090523"/>
          </a:xfrm>
          <a:prstGeom prst="rect">
            <a:avLst/>
          </a:prstGeom>
        </p:spPr>
      </p:pic>
      <p:pic>
        <p:nvPicPr>
          <p:cNvPr id="3" name="Imagen 2" descr="sofi_reloj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63" y="0"/>
            <a:ext cx="743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flash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ofi_texto_diap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28" y="0"/>
            <a:ext cx="6253301" cy="6858000"/>
          </a:xfrm>
          <a:prstGeom prst="rect">
            <a:avLst/>
          </a:prstGeom>
        </p:spPr>
      </p:pic>
      <p:pic>
        <p:nvPicPr>
          <p:cNvPr id="7" name="Imagen 6" descr="sofi_marco_foto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13" y="3509427"/>
            <a:ext cx="4737335" cy="3348573"/>
          </a:xfrm>
          <a:prstGeom prst="rect">
            <a:avLst/>
          </a:prstGeom>
        </p:spPr>
      </p:pic>
      <p:pic>
        <p:nvPicPr>
          <p:cNvPr id="5" name="Imagen 4" descr="sofi_marco_fot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43" y="2089659"/>
            <a:ext cx="2873705" cy="4127416"/>
          </a:xfrm>
          <a:prstGeom prst="rect">
            <a:avLst/>
          </a:prstGeom>
        </p:spPr>
      </p:pic>
      <p:pic>
        <p:nvPicPr>
          <p:cNvPr id="9" name="Imagen 8" descr="sofi_marco_fot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3" y="2089659"/>
            <a:ext cx="2957493" cy="4188339"/>
          </a:xfrm>
          <a:prstGeom prst="rect">
            <a:avLst/>
          </a:prstGeom>
        </p:spPr>
      </p:pic>
      <p:pic>
        <p:nvPicPr>
          <p:cNvPr id="10" name="Imagen 9" descr="sofi_marco_foto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3" y="252452"/>
            <a:ext cx="4582494" cy="3256975"/>
          </a:xfrm>
          <a:prstGeom prst="rect">
            <a:avLst/>
          </a:prstGeom>
        </p:spPr>
      </p:pic>
      <p:pic>
        <p:nvPicPr>
          <p:cNvPr id="8" name="Imagen 7" descr="sofi_marco_foto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70" y="502078"/>
            <a:ext cx="2764917" cy="3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flash/>
      </p:transition>
    </mc:Choice>
    <mc:Fallback xmlns="">
      <p:transition xmlns:p14="http://schemas.microsoft.com/office/powerpoint/2010/main"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6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8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500"/>
                            </p:stCondLst>
                            <p:childTnLst>
                              <p:par>
                                <p:cTn id="48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54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ofi_texto_diapo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" y="0"/>
            <a:ext cx="625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flash/>
      </p:transition>
    </mc:Choice>
    <mc:Fallback xmlns="">
      <p:transition xmlns:p14="http://schemas.microsoft.com/office/powerpoint/2010/main"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18992" y="6018233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Times"/>
                <a:cs typeface="Times"/>
              </a:rPr>
              <a:t>Mesa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Times"/>
                <a:cs typeface="Times"/>
              </a:rPr>
              <a:t>de Regalos / Evento </a:t>
            </a:r>
            <a:r>
              <a:rPr lang="es-ES" dirty="0">
                <a:solidFill>
                  <a:schemeClr val="bg1"/>
                </a:solidFill>
              </a:rPr>
              <a:t>38109164</a:t>
            </a:r>
            <a:r>
              <a:rPr lang="es-ES" b="1" dirty="0" smtClean="0">
                <a:solidFill>
                  <a:schemeClr val="bg1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Times"/>
                <a:cs typeface="Times"/>
              </a:rPr>
              <a:t> </a:t>
            </a:r>
          </a:p>
        </p:txBody>
      </p:sp>
      <p:pic>
        <p:nvPicPr>
          <p:cNvPr id="7" name="Imagen 6" descr="logoliverpo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39" y="6220057"/>
            <a:ext cx="2057638" cy="8230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Imagen 2" descr="sofi_croqu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61" y="-53041"/>
            <a:ext cx="5531259" cy="6273098"/>
          </a:xfrm>
          <a:prstGeom prst="rect">
            <a:avLst/>
          </a:prstGeom>
        </p:spPr>
      </p:pic>
      <p:pic>
        <p:nvPicPr>
          <p:cNvPr id="10" name="Imagen 9" descr="sofi_texto_diap4_fech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34" y="5397827"/>
            <a:ext cx="3942616" cy="1578437"/>
          </a:xfrm>
          <a:prstGeom prst="rect">
            <a:avLst/>
          </a:prstGeom>
        </p:spPr>
      </p:pic>
      <p:pic>
        <p:nvPicPr>
          <p:cNvPr id="5" name="Imagen 4" descr="sofi_texto_diap4_dir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07" y="2623713"/>
            <a:ext cx="3097743" cy="1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0">
        <p14:flash/>
      </p:transition>
    </mc:Choice>
    <mc:Fallback xmlns="">
      <p:transition xmlns:p14="http://schemas.microsoft.com/office/powerpoint/2010/main"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7</Words>
  <Application>Microsoft Office PowerPoint</Application>
  <PresentationFormat>Presentación en pantalla (4:3)</PresentationFormat>
  <Paragraphs>2</Paragraphs>
  <Slides>6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</dc:creator>
  <cp:lastModifiedBy>Compras y Facturas Lösung</cp:lastModifiedBy>
  <cp:revision>134</cp:revision>
  <dcterms:created xsi:type="dcterms:W3CDTF">2016-05-03T12:36:47Z</dcterms:created>
  <dcterms:modified xsi:type="dcterms:W3CDTF">2017-04-09T05:24:41Z</dcterms:modified>
</cp:coreProperties>
</file>