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6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03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20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952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01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963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66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33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24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327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29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638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590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2.jpg"/><Relationship Id="rId5" Type="http://schemas.openxmlformats.org/officeDocument/2006/relationships/image" Target="../media/image8.jpeg"/><Relationship Id="rId10" Type="http://schemas.openxmlformats.org/officeDocument/2006/relationships/slide" Target="slide5.xml"/><Relationship Id="rId4" Type="http://schemas.openxmlformats.org/officeDocument/2006/relationships/image" Target="../media/image7.jp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9289032" cy="122413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176464" cy="67983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 rot="17415096">
            <a:off x="784397" y="2772742"/>
            <a:ext cx="2472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00" spc="-10" dirty="0" smtClean="0">
                <a:solidFill>
                  <a:schemeClr val="bg1"/>
                </a:solidFill>
              </a:rPr>
              <a:t>Desde el Extranjero_  (52) 55 – 6366 - 5110 </a:t>
            </a:r>
          </a:p>
          <a:p>
            <a:pPr algn="ctr"/>
            <a:r>
              <a:rPr lang="es-MX" sz="1000" spc="-10" dirty="0" smtClean="0">
                <a:solidFill>
                  <a:schemeClr val="bg1"/>
                </a:solidFill>
              </a:rPr>
              <a:t>Desde Larga Distancia_  (01) 55 - </a:t>
            </a:r>
            <a:r>
              <a:rPr lang="es-MX" sz="1000" spc="-10" dirty="0">
                <a:solidFill>
                  <a:schemeClr val="bg1"/>
                </a:solidFill>
              </a:rPr>
              <a:t>6366 - 5110</a:t>
            </a:r>
            <a:endParaRPr lang="es-MX" sz="1000" spc="-10" dirty="0" smtClean="0">
              <a:solidFill>
                <a:schemeClr val="bg1"/>
              </a:solidFill>
            </a:endParaRPr>
          </a:p>
          <a:p>
            <a:pPr algn="ctr"/>
            <a:r>
              <a:rPr lang="es-MX" sz="1000" spc="-10" dirty="0" smtClean="0">
                <a:solidFill>
                  <a:schemeClr val="bg1"/>
                </a:solidFill>
              </a:rPr>
              <a:t>Desde la Ciudad de México_ </a:t>
            </a:r>
            <a:r>
              <a:rPr lang="es-MX" sz="1000" spc="-10" dirty="0">
                <a:solidFill>
                  <a:schemeClr val="bg1"/>
                </a:solidFill>
              </a:rPr>
              <a:t>6366 - 5110</a:t>
            </a:r>
            <a:endParaRPr lang="es-MX" sz="1000" spc="-10" dirty="0" smtClean="0">
              <a:solidFill>
                <a:schemeClr val="bg1"/>
              </a:solidFill>
            </a:endParaRPr>
          </a:p>
          <a:p>
            <a:pPr algn="ctr"/>
            <a:endParaRPr lang="es-MX" sz="1000" spc="-10" dirty="0" smtClean="0">
              <a:solidFill>
                <a:schemeClr val="bg1"/>
              </a:solidFill>
            </a:endParaRPr>
          </a:p>
          <a:p>
            <a:pPr algn="ctr"/>
            <a:endParaRPr lang="es-MX" sz="1000" spc="-10" dirty="0" smtClean="0">
              <a:solidFill>
                <a:schemeClr val="bg1"/>
              </a:solidFill>
            </a:endParaRPr>
          </a:p>
          <a:p>
            <a:pPr algn="ctr"/>
            <a:r>
              <a:rPr lang="es-MX" sz="1000" spc="-10" dirty="0" smtClean="0">
                <a:solidFill>
                  <a:schemeClr val="bg1"/>
                </a:solidFill>
              </a:rPr>
              <a:t>E-mail_  losung_soluciones@hotmail.com</a:t>
            </a:r>
            <a:endParaRPr lang="es-MX" sz="1000" spc="-10" dirty="0"/>
          </a:p>
        </p:txBody>
      </p:sp>
      <p:sp>
        <p:nvSpPr>
          <p:cNvPr id="9" name="8 CuadroTexto"/>
          <p:cNvSpPr txBox="1"/>
          <p:nvPr/>
        </p:nvSpPr>
        <p:spPr>
          <a:xfrm>
            <a:off x="1691680" y="1249015"/>
            <a:ext cx="39922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spc="300" dirty="0" smtClean="0">
                <a:solidFill>
                  <a:schemeClr val="bg1"/>
                </a:solidFill>
              </a:rPr>
              <a:t>www.losungsoluciones.wix.com/com</a:t>
            </a:r>
            <a:endParaRPr lang="es-MX" sz="1300" b="1" spc="300" dirty="0">
              <a:solidFill>
                <a:schemeClr val="bg1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49" y="4077073"/>
            <a:ext cx="4228390" cy="140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4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3276792" cy="686648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3276792" cy="686648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86" y="-8486"/>
            <a:ext cx="3090213" cy="686648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87" y="1484784"/>
            <a:ext cx="3090213" cy="93145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89" y="1484784"/>
            <a:ext cx="3137970" cy="94585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482936"/>
            <a:ext cx="3096344" cy="933306"/>
          </a:xfrm>
          <a:prstGeom prst="rect">
            <a:avLst/>
          </a:prstGeom>
        </p:spPr>
      </p:pic>
      <p:pic>
        <p:nvPicPr>
          <p:cNvPr id="11" name="10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482936"/>
            <a:ext cx="3096344" cy="793936"/>
          </a:xfrm>
          <a:prstGeom prst="rect">
            <a:avLst/>
          </a:prstGeom>
        </p:spPr>
      </p:pic>
      <p:pic>
        <p:nvPicPr>
          <p:cNvPr id="13" name="12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99283"/>
            <a:ext cx="3072426" cy="77758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21" y="1484784"/>
            <a:ext cx="313976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3520" y="3137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Seguridad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CuadroTexto">
            <a:hlinkClick r:id="rId3" action="ppaction://hlinksldjump"/>
          </p:cNvPr>
          <p:cNvSpPr txBox="1"/>
          <p:nvPr/>
        </p:nvSpPr>
        <p:spPr>
          <a:xfrm>
            <a:off x="303520" y="362834"/>
            <a:ext cx="152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Comunicación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7" name="6 Flecha derecha">
            <a:hlinkClick r:id="rId3" action="ppaction://hlinksldjump"/>
          </p:cNvPr>
          <p:cNvSpPr/>
          <p:nvPr/>
        </p:nvSpPr>
        <p:spPr>
          <a:xfrm>
            <a:off x="85298" y="460770"/>
            <a:ext cx="216024" cy="184666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107504" y="771776"/>
            <a:ext cx="216024" cy="1846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derecha">
            <a:hlinkClick r:id="rId5" action="ppaction://hlinksldjump"/>
          </p:cNvPr>
          <p:cNvSpPr/>
          <p:nvPr/>
        </p:nvSpPr>
        <p:spPr>
          <a:xfrm>
            <a:off x="107504" y="1122524"/>
            <a:ext cx="216024" cy="18466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>
            <a:hlinkClick r:id="rId6" action="ppaction://hlinksldjump"/>
          </p:cNvPr>
          <p:cNvSpPr txBox="1"/>
          <p:nvPr/>
        </p:nvSpPr>
        <p:spPr>
          <a:xfrm>
            <a:off x="291448" y="1030191"/>
            <a:ext cx="104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Contacto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0" name="9 CuadroTexto">
            <a:hlinkClick r:id="rId4" action="ppaction://hlinksldjump"/>
          </p:cNvPr>
          <p:cNvSpPr txBox="1"/>
          <p:nvPr/>
        </p:nvSpPr>
        <p:spPr>
          <a:xfrm>
            <a:off x="303520" y="679443"/>
            <a:ext cx="119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Tecnología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08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3" action="ppaction://hlinksldjump"/>
          </p:cNvPr>
          <p:cNvSpPr txBox="1"/>
          <p:nvPr/>
        </p:nvSpPr>
        <p:spPr>
          <a:xfrm>
            <a:off x="303520" y="3137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Seguridad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3520" y="362834"/>
            <a:ext cx="152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Comunicación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3 CuadroTexto">
            <a:hlinkClick r:id="rId4" action="ppaction://hlinksldjump"/>
          </p:cNvPr>
          <p:cNvSpPr txBox="1"/>
          <p:nvPr/>
        </p:nvSpPr>
        <p:spPr>
          <a:xfrm>
            <a:off x="303520" y="679443"/>
            <a:ext cx="119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Tecnología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107504" y="123704"/>
            <a:ext cx="216024" cy="18466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107504" y="771776"/>
            <a:ext cx="216024" cy="1846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derecha">
            <a:hlinkClick r:id="rId6" action="ppaction://hlinksldjump"/>
          </p:cNvPr>
          <p:cNvSpPr/>
          <p:nvPr/>
        </p:nvSpPr>
        <p:spPr>
          <a:xfrm>
            <a:off x="107504" y="1122524"/>
            <a:ext cx="216024" cy="18466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>
            <a:hlinkClick r:id="rId7" action="ppaction://hlinksldjump"/>
          </p:cNvPr>
          <p:cNvSpPr txBox="1"/>
          <p:nvPr/>
        </p:nvSpPr>
        <p:spPr>
          <a:xfrm>
            <a:off x="291448" y="1030191"/>
            <a:ext cx="104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Contacto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3" action="ppaction://hlinksldjump"/>
          </p:cNvPr>
          <p:cNvSpPr txBox="1"/>
          <p:nvPr/>
        </p:nvSpPr>
        <p:spPr>
          <a:xfrm>
            <a:off x="303520" y="3137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Seguridad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2 CuadroTexto">
            <a:hlinkClick r:id="rId4" action="ppaction://hlinksldjump"/>
          </p:cNvPr>
          <p:cNvSpPr txBox="1"/>
          <p:nvPr/>
        </p:nvSpPr>
        <p:spPr>
          <a:xfrm>
            <a:off x="303520" y="362834"/>
            <a:ext cx="152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Comunicación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3520" y="679443"/>
            <a:ext cx="118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Tecnología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107504" y="123704"/>
            <a:ext cx="216024" cy="18466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derecha">
            <a:hlinkClick r:id="rId4" action="ppaction://hlinksldjump"/>
          </p:cNvPr>
          <p:cNvSpPr/>
          <p:nvPr/>
        </p:nvSpPr>
        <p:spPr>
          <a:xfrm>
            <a:off x="85298" y="460770"/>
            <a:ext cx="216024" cy="184666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derecha">
            <a:hlinkClick r:id="rId6" action="ppaction://hlinksldjump"/>
          </p:cNvPr>
          <p:cNvSpPr/>
          <p:nvPr/>
        </p:nvSpPr>
        <p:spPr>
          <a:xfrm>
            <a:off x="107504" y="1122524"/>
            <a:ext cx="216024" cy="18466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>
            <a:hlinkClick r:id="rId7" action="ppaction://hlinksldjump"/>
          </p:cNvPr>
          <p:cNvSpPr txBox="1"/>
          <p:nvPr/>
        </p:nvSpPr>
        <p:spPr>
          <a:xfrm>
            <a:off x="291448" y="1030191"/>
            <a:ext cx="104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Contacto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9289032" cy="122413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176464" cy="67983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4067944" y="3356992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spc="-10" dirty="0" smtClean="0">
                <a:solidFill>
                  <a:schemeClr val="bg1"/>
                </a:solidFill>
              </a:rPr>
              <a:t>MÉXICO, D.F.</a:t>
            </a:r>
            <a:endParaRPr lang="es-MX" sz="1600" spc="-10" dirty="0" smtClean="0">
              <a:solidFill>
                <a:schemeClr val="bg1"/>
              </a:solidFill>
            </a:endParaRPr>
          </a:p>
          <a:p>
            <a:pPr algn="ctr"/>
            <a:r>
              <a:rPr lang="es-MX" sz="1400" spc="-10" dirty="0" smtClean="0">
                <a:solidFill>
                  <a:schemeClr val="bg1"/>
                </a:solidFill>
              </a:rPr>
              <a:t>Desde el Extranjero_  </a:t>
            </a:r>
            <a:r>
              <a:rPr lang="es-MX" sz="1600" b="1" spc="-10" dirty="0" smtClean="0">
                <a:solidFill>
                  <a:schemeClr val="bg1"/>
                </a:solidFill>
              </a:rPr>
              <a:t>(52) 55 - 6366 - 5110  </a:t>
            </a:r>
          </a:p>
          <a:p>
            <a:pPr algn="ctr"/>
            <a:r>
              <a:rPr lang="es-MX" sz="1400" spc="-10" dirty="0" smtClean="0">
                <a:solidFill>
                  <a:schemeClr val="bg1"/>
                </a:solidFill>
              </a:rPr>
              <a:t>Desde Larga Distancia_  </a:t>
            </a:r>
            <a:r>
              <a:rPr lang="es-MX" sz="1600" b="1" spc="-10" dirty="0" smtClean="0">
                <a:solidFill>
                  <a:schemeClr val="bg1"/>
                </a:solidFill>
              </a:rPr>
              <a:t>(01) 55 - </a:t>
            </a:r>
            <a:r>
              <a:rPr lang="es-MX" sz="1600" b="1" spc="-10" dirty="0">
                <a:solidFill>
                  <a:schemeClr val="bg1"/>
                </a:solidFill>
              </a:rPr>
              <a:t>6366 - 5110 </a:t>
            </a:r>
            <a:endParaRPr lang="es-MX" sz="1400" spc="-10" dirty="0" smtClean="0">
              <a:solidFill>
                <a:schemeClr val="bg1"/>
              </a:solidFill>
            </a:endParaRPr>
          </a:p>
          <a:p>
            <a:pPr algn="ctr"/>
            <a:r>
              <a:rPr lang="es-MX" sz="1400" spc="-10" dirty="0" smtClean="0">
                <a:solidFill>
                  <a:schemeClr val="bg1"/>
                </a:solidFill>
              </a:rPr>
              <a:t>Desde la Ciudad de México_ </a:t>
            </a:r>
            <a:r>
              <a:rPr lang="es-MX" sz="1400" b="1" spc="-10" dirty="0">
                <a:solidFill>
                  <a:schemeClr val="bg1"/>
                </a:solidFill>
              </a:rPr>
              <a:t>6366 - 5110 </a:t>
            </a:r>
            <a:endParaRPr lang="es-MX" sz="1400" b="1" spc="-10" dirty="0" smtClean="0">
              <a:solidFill>
                <a:schemeClr val="bg1"/>
              </a:solidFill>
            </a:endParaRPr>
          </a:p>
          <a:p>
            <a:pPr algn="ctr"/>
            <a:endParaRPr lang="es-MX" sz="1400" b="1" spc="-10" dirty="0">
              <a:solidFill>
                <a:schemeClr val="bg1"/>
              </a:solidFill>
            </a:endParaRPr>
          </a:p>
          <a:p>
            <a:pPr algn="ctr"/>
            <a:r>
              <a:rPr lang="es-MX" sz="1600" b="1" spc="-10" dirty="0" smtClean="0">
                <a:solidFill>
                  <a:schemeClr val="bg1"/>
                </a:solidFill>
              </a:rPr>
              <a:t>San Francisco del Rincón, León, </a:t>
            </a:r>
            <a:r>
              <a:rPr lang="es-MX" sz="1600" b="1" spc="-10" dirty="0" err="1" smtClean="0">
                <a:solidFill>
                  <a:schemeClr val="bg1"/>
                </a:solidFill>
              </a:rPr>
              <a:t>Gto</a:t>
            </a:r>
            <a:r>
              <a:rPr lang="es-MX" sz="1600" b="1" spc="-10" dirty="0" smtClean="0">
                <a:solidFill>
                  <a:schemeClr val="bg1"/>
                </a:solidFill>
              </a:rPr>
              <a:t>.</a:t>
            </a:r>
            <a:endParaRPr lang="es-MX" sz="1600" spc="-10" dirty="0">
              <a:solidFill>
                <a:schemeClr val="bg1"/>
              </a:solidFill>
            </a:endParaRPr>
          </a:p>
          <a:p>
            <a:pPr algn="ctr"/>
            <a:r>
              <a:rPr lang="es-MX" sz="1400" spc="-10" dirty="0">
                <a:solidFill>
                  <a:schemeClr val="bg1"/>
                </a:solidFill>
              </a:rPr>
              <a:t>Desde Larga Distancia_  </a:t>
            </a:r>
            <a:r>
              <a:rPr lang="es-MX" sz="1400" b="1" dirty="0" smtClean="0">
                <a:solidFill>
                  <a:schemeClr val="bg1"/>
                </a:solidFill>
              </a:rPr>
              <a:t>(01) 476 -7 - 576 - 056</a:t>
            </a:r>
            <a:r>
              <a:rPr lang="es-MX" sz="1400" b="1" spc="-10" dirty="0" smtClean="0">
                <a:solidFill>
                  <a:schemeClr val="bg1"/>
                </a:solidFill>
              </a:rPr>
              <a:t> </a:t>
            </a:r>
            <a:endParaRPr lang="es-MX" sz="1400" b="1" spc="-10" dirty="0">
              <a:solidFill>
                <a:schemeClr val="bg1"/>
              </a:solidFill>
            </a:endParaRPr>
          </a:p>
          <a:p>
            <a:pPr algn="ctr"/>
            <a:r>
              <a:rPr lang="es-MX" sz="1400" spc="-10" dirty="0">
                <a:solidFill>
                  <a:schemeClr val="bg1"/>
                </a:solidFill>
              </a:rPr>
              <a:t>Desde la Ciudad de México_ </a:t>
            </a:r>
            <a:r>
              <a:rPr lang="es-MX" sz="1400" b="1" spc="-10" dirty="0">
                <a:solidFill>
                  <a:schemeClr val="bg1"/>
                </a:solidFill>
              </a:rPr>
              <a:t>6366 - 5110 </a:t>
            </a:r>
          </a:p>
          <a:p>
            <a:pPr algn="ctr"/>
            <a:endParaRPr lang="es-MX" sz="1400" spc="-10" dirty="0" smtClean="0">
              <a:solidFill>
                <a:schemeClr val="bg1"/>
              </a:solidFill>
            </a:endParaRPr>
          </a:p>
          <a:p>
            <a:pPr algn="ctr"/>
            <a:endParaRPr lang="es-MX" sz="1400" spc="-10" dirty="0" smtClean="0">
              <a:solidFill>
                <a:schemeClr val="bg1"/>
              </a:solidFill>
            </a:endParaRPr>
          </a:p>
          <a:p>
            <a:pPr algn="ctr"/>
            <a:r>
              <a:rPr lang="es-MX" sz="1400" spc="-10" dirty="0" smtClean="0">
                <a:solidFill>
                  <a:schemeClr val="bg1"/>
                </a:solidFill>
              </a:rPr>
              <a:t>E-mail_  </a:t>
            </a:r>
            <a:r>
              <a:rPr lang="es-MX" sz="1600" b="1" spc="-10" dirty="0">
                <a:solidFill>
                  <a:schemeClr val="bg1"/>
                </a:solidFill>
              </a:rPr>
              <a:t>losung_soluciones@hotmail.com</a:t>
            </a:r>
            <a:endParaRPr lang="es-MX" sz="1600" b="1" spc="-10" dirty="0"/>
          </a:p>
          <a:p>
            <a:pPr algn="ctr"/>
            <a:r>
              <a:rPr lang="es-MX" sz="1400" spc="-10" dirty="0" err="1" smtClean="0">
                <a:solidFill>
                  <a:schemeClr val="bg1"/>
                </a:solidFill>
              </a:rPr>
              <a:t>facebook</a:t>
            </a:r>
            <a:r>
              <a:rPr lang="es-MX" sz="1400" spc="-10" dirty="0">
                <a:solidFill>
                  <a:schemeClr val="bg1"/>
                </a:solidFill>
              </a:rPr>
              <a:t>_  </a:t>
            </a:r>
            <a:r>
              <a:rPr lang="es-MX" sz="1600" b="1" spc="-10" dirty="0" err="1">
                <a:solidFill>
                  <a:schemeClr val="bg1"/>
                </a:solidFill>
              </a:rPr>
              <a:t>Lösung</a:t>
            </a:r>
            <a:r>
              <a:rPr lang="es-MX" sz="1600" b="1" spc="-10" dirty="0">
                <a:solidFill>
                  <a:schemeClr val="bg1"/>
                </a:solidFill>
              </a:rPr>
              <a:t> Soluciones en Nuevas Tecnologías</a:t>
            </a:r>
            <a:endParaRPr lang="es-MX" sz="1600" b="1" spc="-1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0570">
            <a:off x="259605" y="3143358"/>
            <a:ext cx="3076262" cy="1023783"/>
          </a:xfrm>
          <a:prstGeom prst="rect">
            <a:avLst/>
          </a:prstGeom>
        </p:spPr>
      </p:pic>
      <p:sp>
        <p:nvSpPr>
          <p:cNvPr id="20" name="19 CuadroTexto">
            <a:hlinkClick r:id="rId6" action="ppaction://hlinksldjump"/>
          </p:cNvPr>
          <p:cNvSpPr txBox="1"/>
          <p:nvPr/>
        </p:nvSpPr>
        <p:spPr>
          <a:xfrm>
            <a:off x="303520" y="3137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Seguridad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91448" y="1030191"/>
            <a:ext cx="104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Contacto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3" name="22 Flecha derecha">
            <a:hlinkClick r:id="rId7" action="ppaction://hlinksldjump"/>
          </p:cNvPr>
          <p:cNvSpPr/>
          <p:nvPr/>
        </p:nvSpPr>
        <p:spPr>
          <a:xfrm>
            <a:off x="107504" y="123704"/>
            <a:ext cx="216024" cy="18466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derecha">
            <a:hlinkClick r:id="rId8" action="ppaction://hlinksldjump"/>
          </p:cNvPr>
          <p:cNvSpPr/>
          <p:nvPr/>
        </p:nvSpPr>
        <p:spPr>
          <a:xfrm>
            <a:off x="85298" y="460770"/>
            <a:ext cx="216024" cy="184666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CuadroTexto"/>
          <p:cNvSpPr txBox="1"/>
          <p:nvPr/>
        </p:nvSpPr>
        <p:spPr>
          <a:xfrm>
            <a:off x="1691680" y="1249015"/>
            <a:ext cx="39922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spc="300" dirty="0" smtClean="0">
                <a:solidFill>
                  <a:schemeClr val="bg1"/>
                </a:solidFill>
              </a:rPr>
              <a:t>www.losungsoluciones.wix.com/com</a:t>
            </a:r>
            <a:endParaRPr lang="es-MX" sz="1300" b="1" spc="300" dirty="0">
              <a:solidFill>
                <a:schemeClr val="bg1"/>
              </a:solidFill>
            </a:endParaRPr>
          </a:p>
        </p:txBody>
      </p:sp>
      <p:sp>
        <p:nvSpPr>
          <p:cNvPr id="27" name="26 CuadroTexto">
            <a:hlinkClick r:id="rId8" action="ppaction://hlinksldjump"/>
          </p:cNvPr>
          <p:cNvSpPr txBox="1"/>
          <p:nvPr/>
        </p:nvSpPr>
        <p:spPr>
          <a:xfrm>
            <a:off x="303520" y="362834"/>
            <a:ext cx="152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Comunicación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8" name="27 Flecha derecha">
            <a:hlinkClick r:id="rId9" action="ppaction://hlinksldjump"/>
          </p:cNvPr>
          <p:cNvSpPr/>
          <p:nvPr/>
        </p:nvSpPr>
        <p:spPr>
          <a:xfrm>
            <a:off x="107504" y="771776"/>
            <a:ext cx="216024" cy="18466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>
            <a:hlinkClick r:id="rId9" action="ppaction://hlinksldjump"/>
          </p:cNvPr>
          <p:cNvSpPr txBox="1"/>
          <p:nvPr/>
        </p:nvSpPr>
        <p:spPr>
          <a:xfrm>
            <a:off x="303520" y="679443"/>
            <a:ext cx="119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Tecnología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80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133</Words>
  <Application>Microsoft Office PowerPoint</Application>
  <PresentationFormat>Presentación en pantalla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Fabiola UpKeep</dc:creator>
  <cp:lastModifiedBy>Compras y Facturas Lösung</cp:lastModifiedBy>
  <cp:revision>14</cp:revision>
  <dcterms:created xsi:type="dcterms:W3CDTF">2012-02-08T14:01:31Z</dcterms:created>
  <dcterms:modified xsi:type="dcterms:W3CDTF">2017-04-09T05:18:48Z</dcterms:modified>
</cp:coreProperties>
</file>