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E458-65EE-4463-A948-CB9C02412D21}" type="datetimeFigureOut">
              <a:rPr lang="es-MX" smtClean="0"/>
              <a:t>09/04/2017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F8679-858C-47F2-A9F6-8D2F96F7852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E458-65EE-4463-A948-CB9C02412D21}" type="datetimeFigureOut">
              <a:rPr lang="es-MX" smtClean="0"/>
              <a:t>09/04/2017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F8679-858C-47F2-A9F6-8D2F96F7852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E458-65EE-4463-A948-CB9C02412D21}" type="datetimeFigureOut">
              <a:rPr lang="es-MX" smtClean="0"/>
              <a:t>09/04/2017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F8679-858C-47F2-A9F6-8D2F96F7852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E458-65EE-4463-A948-CB9C02412D21}" type="datetimeFigureOut">
              <a:rPr lang="es-MX" smtClean="0"/>
              <a:t>09/04/2017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F8679-858C-47F2-A9F6-8D2F96F7852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E458-65EE-4463-A948-CB9C02412D21}" type="datetimeFigureOut">
              <a:rPr lang="es-MX" smtClean="0"/>
              <a:t>09/04/2017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F8679-858C-47F2-A9F6-8D2F96F7852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E458-65EE-4463-A948-CB9C02412D21}" type="datetimeFigureOut">
              <a:rPr lang="es-MX" smtClean="0"/>
              <a:t>09/04/2017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F8679-858C-47F2-A9F6-8D2F96F7852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E458-65EE-4463-A948-CB9C02412D21}" type="datetimeFigureOut">
              <a:rPr lang="es-MX" smtClean="0"/>
              <a:t>09/04/2017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F8679-858C-47F2-A9F6-8D2F96F7852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E458-65EE-4463-A948-CB9C02412D21}" type="datetimeFigureOut">
              <a:rPr lang="es-MX" smtClean="0"/>
              <a:t>09/04/2017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F8679-858C-47F2-A9F6-8D2F96F7852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E458-65EE-4463-A948-CB9C02412D21}" type="datetimeFigureOut">
              <a:rPr lang="es-MX" smtClean="0"/>
              <a:t>09/04/2017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F8679-858C-47F2-A9F6-8D2F96F7852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E458-65EE-4463-A948-CB9C02412D21}" type="datetimeFigureOut">
              <a:rPr lang="es-MX" smtClean="0"/>
              <a:t>09/04/2017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F8679-858C-47F2-A9F6-8D2F96F7852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E458-65EE-4463-A948-CB9C02412D21}" type="datetimeFigureOut">
              <a:rPr lang="es-MX" smtClean="0"/>
              <a:t>09/04/2017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F8679-858C-47F2-A9F6-8D2F96F7852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E458-65EE-4463-A948-CB9C02412D21}" type="datetimeFigureOut">
              <a:rPr lang="es-MX" smtClean="0"/>
              <a:t>09/04/2017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F8679-858C-47F2-A9F6-8D2F96F78528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slide" Target="slide2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franj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4422"/>
            <a:ext cx="9144000" cy="2134408"/>
          </a:xfrm>
          <a:prstGeom prst="rect">
            <a:avLst/>
          </a:prstGeom>
        </p:spPr>
      </p:pic>
      <p:sp>
        <p:nvSpPr>
          <p:cNvPr id="6" name="5 CuadroTexto">
            <a:hlinkClick r:id="rId3" action="ppaction://hlinksldjump"/>
          </p:cNvPr>
          <p:cNvSpPr txBox="1"/>
          <p:nvPr/>
        </p:nvSpPr>
        <p:spPr>
          <a:xfrm>
            <a:off x="6281729" y="906645"/>
            <a:ext cx="7906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 smtClean="0">
                <a:solidFill>
                  <a:schemeClr val="bg1"/>
                </a:solidFill>
              </a:rPr>
              <a:t>ENTRAR</a:t>
            </a:r>
            <a:endParaRPr lang="es-MX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KrtelPaisajeWE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0781" y="1214422"/>
            <a:ext cx="3378871" cy="4714884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0" y="2252955"/>
            <a:ext cx="46376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 smtClean="0">
                <a:solidFill>
                  <a:schemeClr val="bg2">
                    <a:lumMod val="50000"/>
                  </a:schemeClr>
                </a:solidFill>
              </a:rPr>
              <a:t>Propuesta 1:  </a:t>
            </a:r>
            <a:r>
              <a:rPr lang="es-MX" sz="2400" b="1" dirty="0" smtClean="0">
                <a:solidFill>
                  <a:schemeClr val="bg2">
                    <a:lumMod val="25000"/>
                  </a:schemeClr>
                </a:solidFill>
              </a:rPr>
              <a:t>AMBIENTADO </a:t>
            </a:r>
            <a:r>
              <a:rPr lang="es-MX" sz="1600" b="1" dirty="0" smtClean="0">
                <a:solidFill>
                  <a:schemeClr val="bg2">
                    <a:lumMod val="25000"/>
                  </a:schemeClr>
                </a:solidFill>
              </a:rPr>
              <a:t>horizontal</a:t>
            </a:r>
            <a:endParaRPr lang="es-MX" sz="1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9" name="8 Imagen" descr="franja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14422"/>
            <a:ext cx="4643438" cy="769801"/>
          </a:xfrm>
          <a:prstGeom prst="rect">
            <a:avLst/>
          </a:prstGeom>
        </p:spPr>
      </p:pic>
      <p:sp>
        <p:nvSpPr>
          <p:cNvPr id="10" name="9 CuadroTexto"/>
          <p:cNvSpPr txBox="1"/>
          <p:nvPr/>
        </p:nvSpPr>
        <p:spPr>
          <a:xfrm>
            <a:off x="214282" y="2906626"/>
            <a:ext cx="32861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>
                <a:solidFill>
                  <a:schemeClr val="accent2">
                    <a:lumMod val="50000"/>
                  </a:schemeClr>
                </a:solidFill>
              </a:rPr>
              <a:t>El diseño de este cartel muestra a Veracruz  reforzado con la imagen que se ha venido utilizando en la promoción, distribución e identidad de la tarjeta Universal Bank </a:t>
            </a:r>
            <a:r>
              <a:rPr lang="es-MX" sz="1600" dirty="0" err="1" smtClean="0">
                <a:solidFill>
                  <a:schemeClr val="accent2">
                    <a:lumMod val="50000"/>
                  </a:schemeClr>
                </a:solidFill>
              </a:rPr>
              <a:t>Card</a:t>
            </a:r>
            <a:r>
              <a:rPr lang="es-MX" sz="16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endParaRPr lang="es-MX" sz="16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s-MX" sz="1600" dirty="0" smtClean="0">
                <a:solidFill>
                  <a:schemeClr val="accent2">
                    <a:lumMod val="50000"/>
                  </a:schemeClr>
                </a:solidFill>
              </a:rPr>
              <a:t>Los colores empleados son los que actualmente está utilizando el Gobierno de Veracruz.</a:t>
            </a:r>
            <a:endParaRPr lang="es-MX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11 Flecha derecha">
            <a:hlinkClick r:id="rId4" action="ppaction://hlinksldjump"/>
          </p:cNvPr>
          <p:cNvSpPr/>
          <p:nvPr/>
        </p:nvSpPr>
        <p:spPr>
          <a:xfrm>
            <a:off x="8715404" y="285728"/>
            <a:ext cx="214314" cy="214314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CuadroTexto"/>
          <p:cNvSpPr txBox="1"/>
          <p:nvPr/>
        </p:nvSpPr>
        <p:spPr>
          <a:xfrm>
            <a:off x="5715008" y="6417254"/>
            <a:ext cx="2782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www.globalcardmx.com.mx</a:t>
            </a:r>
            <a:endParaRPr lang="es-MX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KrtelPaisajeHorAWE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3795" y="2389196"/>
            <a:ext cx="5958733" cy="3968762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0" y="1857364"/>
            <a:ext cx="46376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 smtClean="0">
                <a:solidFill>
                  <a:schemeClr val="bg2">
                    <a:lumMod val="50000"/>
                  </a:schemeClr>
                </a:solidFill>
              </a:rPr>
              <a:t>Propuesta 2:  </a:t>
            </a:r>
            <a:r>
              <a:rPr lang="es-MX" sz="2400" b="1" dirty="0" smtClean="0">
                <a:solidFill>
                  <a:schemeClr val="bg2">
                    <a:lumMod val="25000"/>
                  </a:schemeClr>
                </a:solidFill>
              </a:rPr>
              <a:t>AMBIENTADO </a:t>
            </a:r>
            <a:r>
              <a:rPr lang="es-MX" sz="1600" b="1" dirty="0" smtClean="0">
                <a:solidFill>
                  <a:schemeClr val="bg2">
                    <a:lumMod val="25000"/>
                  </a:schemeClr>
                </a:solidFill>
              </a:rPr>
              <a:t>horizontal</a:t>
            </a:r>
            <a:endParaRPr lang="es-MX" sz="1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7" name="6 Imagen" descr="franja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85794"/>
            <a:ext cx="4643438" cy="769801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214282" y="2714620"/>
            <a:ext cx="221457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>
                <a:solidFill>
                  <a:schemeClr val="accent2">
                    <a:lumMod val="50000"/>
                  </a:schemeClr>
                </a:solidFill>
              </a:rPr>
              <a:t>El diseño de este cartel muestra a Veracruz  reforzado con la imagen que se ha venido utilizando en la promoción, distribución e identidad de la tarjeta Universal Bank </a:t>
            </a:r>
            <a:r>
              <a:rPr lang="es-MX" sz="1600" dirty="0" err="1" smtClean="0">
                <a:solidFill>
                  <a:schemeClr val="accent2">
                    <a:lumMod val="50000"/>
                  </a:schemeClr>
                </a:solidFill>
              </a:rPr>
              <a:t>Card</a:t>
            </a:r>
            <a:r>
              <a:rPr lang="es-MX" sz="16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endParaRPr lang="es-MX" sz="16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s-MX" sz="1600" dirty="0" smtClean="0">
                <a:solidFill>
                  <a:schemeClr val="accent2">
                    <a:lumMod val="50000"/>
                  </a:schemeClr>
                </a:solidFill>
              </a:rPr>
              <a:t>Los colores empleados y la composición están basados en la imagen que actualmente está utilizando el Gobierno de Veracruz.</a:t>
            </a:r>
            <a:endParaRPr lang="es-MX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9 Flecha derecha">
            <a:hlinkClick r:id="rId4" action="ppaction://hlinksldjump"/>
          </p:cNvPr>
          <p:cNvSpPr/>
          <p:nvPr/>
        </p:nvSpPr>
        <p:spPr>
          <a:xfrm>
            <a:off x="8715404" y="285728"/>
            <a:ext cx="214314" cy="214314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Flecha izquierda">
            <a:hlinkClick r:id="rId5" action="ppaction://hlinksldjump"/>
          </p:cNvPr>
          <p:cNvSpPr/>
          <p:nvPr/>
        </p:nvSpPr>
        <p:spPr>
          <a:xfrm>
            <a:off x="8715404" y="642918"/>
            <a:ext cx="214314" cy="142876"/>
          </a:xfrm>
          <a:prstGeom prst="lef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CuadroTexto"/>
          <p:cNvSpPr txBox="1"/>
          <p:nvPr/>
        </p:nvSpPr>
        <p:spPr>
          <a:xfrm>
            <a:off x="5715008" y="6417254"/>
            <a:ext cx="2782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www.globalcardmx.com.mx</a:t>
            </a:r>
            <a:endParaRPr lang="es-MX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KrtelViejosWE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066" y="1214422"/>
            <a:ext cx="3378888" cy="4714908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-32" y="2252955"/>
            <a:ext cx="40754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 smtClean="0">
                <a:solidFill>
                  <a:schemeClr val="bg2">
                    <a:lumMod val="50000"/>
                  </a:schemeClr>
                </a:solidFill>
              </a:rPr>
              <a:t>Propuesta 3:  </a:t>
            </a:r>
            <a:r>
              <a:rPr lang="es-MX" sz="2400" b="1" dirty="0" smtClean="0">
                <a:solidFill>
                  <a:schemeClr val="bg2">
                    <a:lumMod val="25000"/>
                  </a:schemeClr>
                </a:solidFill>
              </a:rPr>
              <a:t>VERACRUZ </a:t>
            </a:r>
            <a:r>
              <a:rPr lang="es-MX" b="1" dirty="0" smtClean="0">
                <a:solidFill>
                  <a:schemeClr val="bg2">
                    <a:lumMod val="25000"/>
                  </a:schemeClr>
                </a:solidFill>
              </a:rPr>
              <a:t>vertical</a:t>
            </a:r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7" name="6 Imagen" descr="franja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14422"/>
            <a:ext cx="4643438" cy="769801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214282" y="2906626"/>
            <a:ext cx="328614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>
                <a:solidFill>
                  <a:schemeClr val="accent2">
                    <a:lumMod val="50000"/>
                  </a:schemeClr>
                </a:solidFill>
              </a:rPr>
              <a:t>En este cartel se emplea como punto central la imagen que se ha estado empleando para la promoción, distribución e identidad de la tarjeta Universal Bank </a:t>
            </a:r>
            <a:r>
              <a:rPr lang="es-MX" sz="1600" dirty="0" err="1" smtClean="0">
                <a:solidFill>
                  <a:schemeClr val="accent2">
                    <a:lumMod val="50000"/>
                  </a:schemeClr>
                </a:solidFill>
              </a:rPr>
              <a:t>Card</a:t>
            </a:r>
            <a:r>
              <a:rPr lang="es-MX" sz="1600" dirty="0" smtClean="0">
                <a:solidFill>
                  <a:schemeClr val="accent2">
                    <a:lumMod val="50000"/>
                  </a:schemeClr>
                </a:solidFill>
              </a:rPr>
              <a:t>. Y se han empleado imágenes que representan a la gente de Veracruz como al mismo estado.</a:t>
            </a:r>
          </a:p>
          <a:p>
            <a:endParaRPr lang="es-MX" sz="16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s-MX" sz="1600" dirty="0" smtClean="0">
                <a:solidFill>
                  <a:schemeClr val="accent2">
                    <a:lumMod val="50000"/>
                  </a:schemeClr>
                </a:solidFill>
              </a:rPr>
              <a:t>Los colores empleados y la composición están basados en la imagen que actualmente está utilizando el Gobierno de Veracruz.</a:t>
            </a:r>
            <a:endParaRPr lang="es-MX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5715008" y="6417254"/>
            <a:ext cx="2782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www.globalcardmx.com.mx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11" name="10 Flecha izquierda">
            <a:hlinkClick r:id="rId4" action="ppaction://hlinksldjump"/>
          </p:cNvPr>
          <p:cNvSpPr/>
          <p:nvPr/>
        </p:nvSpPr>
        <p:spPr>
          <a:xfrm>
            <a:off x="8715404" y="642918"/>
            <a:ext cx="214314" cy="142876"/>
          </a:xfrm>
          <a:prstGeom prst="lef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181</Words>
  <Application>Microsoft Office PowerPoint</Application>
  <PresentationFormat>Presentación en pantalla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Windows Vista uR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Vista PoInT V1</dc:creator>
  <cp:lastModifiedBy>Compras y Facturas Lösung</cp:lastModifiedBy>
  <cp:revision>9</cp:revision>
  <dcterms:created xsi:type="dcterms:W3CDTF">2008-07-18T18:01:59Z</dcterms:created>
  <dcterms:modified xsi:type="dcterms:W3CDTF">2017-04-09T05:22:04Z</dcterms:modified>
</cp:coreProperties>
</file>